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Average" panose="020B0604020202020204" charset="0"/>
      <p:regular r:id="rId30"/>
    </p:embeddedFont>
    <p:embeddedFont>
      <p:font typeface="Oswal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da2d101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da2d101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fda2d101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fda2d101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4c8c9d39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4c8c9d39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4c8c9d397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4c8c9d397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c8c9d397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c8c9d397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c8c9d39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4c8c9d39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c8c9d39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c8c9d39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c8c9d39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c8c9d39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c8c9d397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c8c9d397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c8c9d397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c8c9d397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fda2d101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fda2d101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c8c9d397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c8c9d397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fda2d101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fda2d101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c8c9d3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c8c9d39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c8c9d3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4c8c9d3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4c8c9d39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4c8c9d39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c8c9d3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c8c9d3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da2d101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da2d101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4c8c9d397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4c8c9d397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fda2d101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fda2d101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fda2d101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fda2d101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fda2d101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fda2d101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fda2d101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fda2d101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fda2d101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fda2d101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da2d101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da2d101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da2d101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da2d101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0" y="291325"/>
            <a:ext cx="7801500" cy="24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IST 722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Merger of Fudgemart &amp; Fudgeflix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004099"/>
            <a:ext cx="78015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4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Aditya Kini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Akshay Sigar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Nikita Dongare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Nisha Rangnani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Rahul Wable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Siddhant Bandiwadekar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9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 Corporation Overview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0" y="663775"/>
            <a:ext cx="7986339" cy="44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58625" y="179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FudgeMart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75" y="842450"/>
            <a:ext cx="8081049" cy="41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0" y="152400"/>
            <a:ext cx="86733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152400"/>
            <a:ext cx="85753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152400"/>
            <a:ext cx="8654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" y="0"/>
            <a:ext cx="9139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5"/>
            <a:ext cx="9144001" cy="51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" y="0"/>
            <a:ext cx="9133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"/>
            <a:ext cx="9144000" cy="514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0"/>
            <a:ext cx="9144000" cy="511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356200"/>
            <a:ext cx="8520600" cy="32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 Corporation Ltd.                                                                                    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Fudgemart - An online store similar to amazon and walmart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 – A movie rental service similar to netflix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need to merge for better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To ensure maximum profit and to satisfy customers needs.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" y="0"/>
            <a:ext cx="91126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Analysis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50" y="544500"/>
            <a:ext cx="7625976" cy="45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25" y="337750"/>
            <a:ext cx="3401397" cy="44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16" y="337750"/>
            <a:ext cx="3538933" cy="4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900" y="691575"/>
            <a:ext cx="7144101" cy="40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5" y="610500"/>
            <a:ext cx="2069425" cy="2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l="2614" t="22409" r="36576" b="16663"/>
          <a:stretch/>
        </p:blipFill>
        <p:spPr>
          <a:xfrm>
            <a:off x="637788" y="268876"/>
            <a:ext cx="7868424" cy="44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150"/>
            <a:ext cx="2458125" cy="311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650" y="503950"/>
            <a:ext cx="7109350" cy="40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311700" y="1292800"/>
            <a:ext cx="8568900" cy="25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 customer engagement across the United States particularly in the east coast by introducing new products.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range of products and titles catering to the likes and dislikes of the target audience.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the supplies from top performing vendors and cut the supplies from worst performing vendors or make amendments to the contract.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2887000" y="1979975"/>
            <a:ext cx="5945100" cy="13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</a:t>
            </a:r>
            <a:endParaRPr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Business Case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Analyze the needs of data warehouse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Improve business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Streamline the workflow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Process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 Fulfillment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Customer Satisfaction (ff_accounts, ff_account_titles, ff_titles,ff_title_genres,ff_genres,ff_directors,ff_zipcodes,ff_people)(fm_customers, fm_customer_product_reviews,fm_products, fm_department_lookup , fm_vendor )</a:t>
            </a:r>
            <a:endParaRPr sz="2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Payroll Management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 Analysis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Rentals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Tools used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ETL tool used – Microsoft SSIS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Processes used - </a:t>
            </a:r>
            <a:r>
              <a:rPr lang="en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extract, transform and load</a:t>
            </a:r>
            <a:endParaRPr sz="2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Power BI tool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Create </a:t>
            </a:r>
            <a:r>
              <a:rPr lang="en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 </a:t>
            </a:r>
            <a:endParaRPr sz="2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executive decisions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Schema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0" y="857552"/>
            <a:ext cx="7624099" cy="400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954650" y="268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ETL Process Flow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200925" y="998100"/>
            <a:ext cx="21216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DimDate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755600" y="-535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Stage</a:t>
            </a:r>
            <a:r>
              <a:rPr lang="en" b="1">
                <a:latin typeface="Average"/>
                <a:ea typeface="Average"/>
                <a:cs typeface="Average"/>
                <a:sym typeface="Average"/>
              </a:rPr>
              <a:t> 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755600" y="31046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Stage To Data Warehouse 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6A429-4576-4D65-8C72-744308D50016}"/>
              </a:ext>
            </a:extLst>
          </p:cNvPr>
          <p:cNvPicPr/>
          <p:nvPr/>
        </p:nvPicPr>
        <p:blipFill rotWithShape="1">
          <a:blip r:embed="rId3"/>
          <a:srcRect l="16640" t="13207" r="48014" b="16071"/>
          <a:stretch/>
        </p:blipFill>
        <p:spPr>
          <a:xfrm>
            <a:off x="78581" y="1474925"/>
            <a:ext cx="2543175" cy="2263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DAD6A9-6B86-441B-AD73-F4A0130575E9}"/>
              </a:ext>
            </a:extLst>
          </p:cNvPr>
          <p:cNvPicPr/>
          <p:nvPr/>
        </p:nvPicPr>
        <p:blipFill rotWithShape="1">
          <a:blip r:embed="rId4"/>
          <a:srcRect l="6632" t="7349" r="25861" b="17064"/>
          <a:stretch/>
        </p:blipFill>
        <p:spPr>
          <a:xfrm>
            <a:off x="2899091" y="413334"/>
            <a:ext cx="5359083" cy="2565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74523-0ADD-4C3E-9BEA-2912D47FD97F}"/>
              </a:ext>
            </a:extLst>
          </p:cNvPr>
          <p:cNvPicPr/>
          <p:nvPr/>
        </p:nvPicPr>
        <p:blipFill rotWithShape="1">
          <a:blip r:embed="rId5"/>
          <a:srcRect l="-216" t="11114" r="25162" b="47137"/>
          <a:stretch/>
        </p:blipFill>
        <p:spPr>
          <a:xfrm>
            <a:off x="2899092" y="3464600"/>
            <a:ext cx="5416233" cy="133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61950" y="286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Business Intelligence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On-screen Show (16:9)</PresentationFormat>
  <Paragraphs>46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Average</vt:lpstr>
      <vt:lpstr>Oswald</vt:lpstr>
      <vt:lpstr>Slate</vt:lpstr>
      <vt:lpstr>IST 722 Merger of Fudgemart &amp; Fudgeflix</vt:lpstr>
      <vt:lpstr>Project Overview</vt:lpstr>
      <vt:lpstr>Project Business Case</vt:lpstr>
      <vt:lpstr>Business Process</vt:lpstr>
      <vt:lpstr>Tools used</vt:lpstr>
      <vt:lpstr>Star Schema</vt:lpstr>
      <vt:lpstr>ETL Process Flow</vt:lpstr>
      <vt:lpstr>PowerPoint Presentation</vt:lpstr>
      <vt:lpstr>Business Intelligence</vt:lpstr>
      <vt:lpstr>Fudge Corporation Overview</vt:lpstr>
      <vt:lpstr>FudgeMart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Tweet Analysis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722 Merger of Fudgemart &amp; Fudgeflix</dc:title>
  <cp:lastModifiedBy>Nikita Pralhad Dongare</cp:lastModifiedBy>
  <cp:revision>2</cp:revision>
  <dcterms:modified xsi:type="dcterms:W3CDTF">2020-05-03T04:54:56Z</dcterms:modified>
</cp:coreProperties>
</file>